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86" r:id="rId2"/>
  </p:sldIdLst>
  <p:sldSz cx="12192000" cy="6858000"/>
  <p:notesSz cx="6797675" cy="99282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32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D2794-ECA0-48F4-9174-AD4DD36B9D79}" type="datetimeFigureOut">
              <a:rPr lang="lt-LT" smtClean="0"/>
              <a:pPr/>
              <a:t>2022-06-10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9D1C-E209-4746-AF86-7437011B307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215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FF15-1687-494D-9A7A-E4DCF948DCFD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212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197" y="1684866"/>
            <a:ext cx="10297437" cy="1557867"/>
          </a:xfr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663" y="3595157"/>
            <a:ext cx="102974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4663" y="5797172"/>
            <a:ext cx="10297437" cy="932769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3186" y="6350000"/>
            <a:ext cx="952500" cy="365125"/>
          </a:xfrm>
        </p:spPr>
        <p:txBody>
          <a:bodyPr/>
          <a:lstStyle/>
          <a:p>
            <a:fld id="{7A5907CA-8AF8-4508-AADC-1F80892DAA87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/>
          <a:stretch/>
        </p:blipFill>
        <p:spPr bwMode="auto">
          <a:xfrm rot="16200000">
            <a:off x="-2891364" y="2891367"/>
            <a:ext cx="6858002" cy="10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45" y="558952"/>
            <a:ext cx="2375535" cy="678180"/>
          </a:xfrm>
          <a:prstGeom prst="rect">
            <a:avLst/>
          </a:prstGeom>
        </p:spPr>
      </p:pic>
      <p:pic>
        <p:nvPicPr>
          <p:cNvPr id="10" name="Picture 9" descr="C:\Users\Vartotojas\Documents\IGYVENDINAMI PROJEKTAI 2018_2020\BECK 2018\LOGO\beck logo (1)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48" y="323332"/>
            <a:ext cx="1162671" cy="114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70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320675"/>
            <a:ext cx="10514479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49" y="1825625"/>
            <a:ext cx="10514479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646" y="6356350"/>
            <a:ext cx="2743200" cy="365125"/>
          </a:xfrm>
        </p:spPr>
        <p:txBody>
          <a:bodyPr/>
          <a:lstStyle>
            <a:lvl1pPr>
              <a:defRPr sz="2000" baseline="0"/>
            </a:lvl1pPr>
          </a:lstStyle>
          <a:p>
            <a:fld id="{7A5907CA-8AF8-4508-AADC-1F80892DAA87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/>
          <a:stretch/>
        </p:blipFill>
        <p:spPr bwMode="auto">
          <a:xfrm rot="16200000">
            <a:off x="-2891364" y="2891367"/>
            <a:ext cx="6858002" cy="10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Vartotojas\Documents\IGYVENDINAMI PROJEKTAI 2018_2020\BECK 2018\LOGO\beck logo (1)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4" y="557531"/>
            <a:ext cx="984928" cy="92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35" y="644319"/>
            <a:ext cx="2704359" cy="7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102489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5625"/>
            <a:ext cx="485775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847850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3501" y="6366399"/>
            <a:ext cx="2743200" cy="365125"/>
          </a:xfrm>
        </p:spPr>
        <p:txBody>
          <a:bodyPr/>
          <a:lstStyle/>
          <a:p>
            <a:fld id="{7A5907CA-8AF8-4508-AADC-1F80892DAA87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/>
          <a:stretch/>
        </p:blipFill>
        <p:spPr bwMode="auto">
          <a:xfrm rot="16200000">
            <a:off x="-2891364" y="2891367"/>
            <a:ext cx="6858002" cy="10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Vartotojas\Documents\IGYVENDINAMI PROJEKTAI 2018_2020\BECK 2018\LOGO\beck logo (1)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16" y="422723"/>
            <a:ext cx="1162671" cy="114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70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975"/>
            <a:ext cx="10460622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3307" y="6346301"/>
            <a:ext cx="2743200" cy="365125"/>
          </a:xfrm>
        </p:spPr>
        <p:txBody>
          <a:bodyPr/>
          <a:lstStyle/>
          <a:p>
            <a:fld id="{7A5907CA-8AF8-4508-AADC-1F80892DAA87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/>
          <a:stretch/>
        </p:blipFill>
        <p:spPr bwMode="auto">
          <a:xfrm rot="16200000">
            <a:off x="-2891364" y="2891367"/>
            <a:ext cx="6858002" cy="10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Vartotojas\Documents\IGYVENDINAMI PROJEKTAI 2018_2020\BECK 2018\LOGO\beck logo (1)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51" y="422723"/>
            <a:ext cx="1162671" cy="114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2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3597" y="6376446"/>
            <a:ext cx="2743200" cy="365125"/>
          </a:xfrm>
        </p:spPr>
        <p:txBody>
          <a:bodyPr/>
          <a:lstStyle/>
          <a:p>
            <a:fld id="{7A5907CA-8AF8-4508-AADC-1F80892DAA87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Vartotojas\Documents\IGYVENDINAMI PROJEKTAI 2018_2020\BECK 2018\LOGO\beck logo (1)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07" y="273636"/>
            <a:ext cx="1162671" cy="114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82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A0F2-171C-2545-AF02-34D51CCA7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07CA-8AF8-4508-AADC-1F80892DAA8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58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966" y="152400"/>
            <a:ext cx="1178983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Уважаемые собственники!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Несколько месяцев назад был демонтирован шлагбаум на проезде к 1-му корпусу Комплекса по причине отсутствия прав собственности и договоров аренды на земельный участок, расположенный под шлагбаумом.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протяжении последних месяцев Правлением ТСН велась активная работа по согласованию процедуры установки демонтированного ранее шлагбаума. Были проведены юридические мероприятия, направлены обращения в Комитет имущественных отношений Санкт-Петербурга на снятие обременений с земельного участка и согласовании прав землепользования.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 состоянию на сегодняшний день снятие обременений до сих пор не зарегистрировано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Росреестре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юридическая работа продолжается.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Тем не менее нам удалось согласовать установку шлагбаума до решения вопроса о праве пользования земельным участком и 04.06.2022 долгожданный шлагбаум был установлен. В данный момент ведутся работы по подключению управления шлагбаумом к системе СКУД нашего Комплекса. Мы планируем произвести запуск системы в ближайшие дни.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нна\Downloads\photo165486112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835359"/>
            <a:ext cx="4038600" cy="3022641"/>
          </a:xfrm>
          <a:prstGeom prst="rect">
            <a:avLst/>
          </a:prstGeom>
          <a:noFill/>
        </p:spPr>
      </p:pic>
      <p:pic>
        <p:nvPicPr>
          <p:cNvPr id="1027" name="Picture 3" descr="C:\Users\Инна\Downloads\photo165486112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5856"/>
            <a:ext cx="4051299" cy="3032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02100" y="4669134"/>
            <a:ext cx="394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шлагбаума повысит уровень безопасности Комплекса и предотвратит бесконтрольный проезд посторонних машин на территорию.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153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mmmmmmm</dc:title>
  <dc:creator>Arturas Kaklauskas</dc:creator>
  <cp:lastModifiedBy>Диспетчер Роял-Парк</cp:lastModifiedBy>
  <cp:revision>112</cp:revision>
  <cp:lastPrinted>2019-06-27T09:51:45Z</cp:lastPrinted>
  <dcterms:created xsi:type="dcterms:W3CDTF">2018-09-27T12:08:09Z</dcterms:created>
  <dcterms:modified xsi:type="dcterms:W3CDTF">2022-06-10T11:48:59Z</dcterms:modified>
</cp:coreProperties>
</file>